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9" r:id="rId3"/>
    <p:sldId id="270" r:id="rId4"/>
    <p:sldId id="271" r:id="rId5"/>
  </p:sldIdLst>
  <p:sldSz cx="12188825" cy="6858000"/>
  <p:notesSz cx="6735763" cy="98663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84" y="-8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05B3-F183-4F9B-AFC6-AB54EB7E2CE5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D093-F4C2-4A3E-899D-0B663E6CF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CA71-1A25-4755-97F9-8C39F6719710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FF3A-722C-40B6-99FE-3B436278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1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FF3A-722C-40B6-99FE-3B4362782C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361" y="3657600"/>
            <a:ext cx="10360501" cy="14700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TITLE OF THE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04523" y="5181600"/>
            <a:ext cx="8532178" cy="762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dirty="0" smtClean="0"/>
              <a:t>Authors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98612" y="2209800"/>
            <a:ext cx="9144000" cy="147002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 dirty="0" smtClean="0"/>
              <a:t>II International Scientific Conference</a:t>
            </a:r>
            <a:br>
              <a:rPr lang="sr-Latn-RS" sz="2400" dirty="0" smtClean="0"/>
            </a:br>
            <a:r>
              <a:rPr lang="sr-Latn-RS" sz="2400" b="1" dirty="0" smtClean="0"/>
              <a:t>REGIONAL DEVELOPMENT AND CROSS-BORDER COOPERATION</a:t>
            </a:r>
            <a:br>
              <a:rPr lang="sr-Latn-RS" sz="2400" b="1" dirty="0" smtClean="0"/>
            </a:br>
            <a:r>
              <a:rPr lang="sr-Latn-RS" sz="2400" dirty="0" smtClean="0"/>
              <a:t>Pirot, Republic of Serbia</a:t>
            </a:r>
            <a:r>
              <a:rPr lang="sr-Latn-RS" sz="2400" b="1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850553" y="6320135"/>
            <a:ext cx="284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aseline="0" dirty="0" smtClean="0">
                <a:solidFill>
                  <a:schemeClr val="bg1">
                    <a:lumMod val="50000"/>
                  </a:schemeClr>
                </a:solidFill>
              </a:rPr>
              <a:t>December 15, 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5"/>
          <a:stretch/>
        </p:blipFill>
        <p:spPr bwMode="auto">
          <a:xfrm>
            <a:off x="531812" y="381000"/>
            <a:ext cx="11506200" cy="6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24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274639"/>
            <a:ext cx="9371172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600201"/>
            <a:ext cx="9371172" cy="4525963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8212" y="6356351"/>
            <a:ext cx="1600200" cy="349249"/>
          </a:xfrm>
        </p:spPr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5358897" cy="3492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4412" y="6356351"/>
            <a:ext cx="1674972" cy="349249"/>
          </a:xfrm>
        </p:spPr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57500" y="3008314"/>
            <a:ext cx="68167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4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6EF72-94B7-4EAC-94B8-F191096B473E}" type="datetimeFigureOut">
              <a:rPr lang="en-US" smtClean="0"/>
              <a:t>16-Nov-18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3A09-8E42-49E5-9459-74B5C35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TITLE OF THE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</Words>
  <Application>Microsoft Office PowerPoint</Application>
  <PresentationFormat>Custom</PresentationFormat>
  <Paragraphs>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TITLE OF THE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Scientific Conference  REGIONAL DEVELOPMENT AND  CROSS-BORDER COOPERATION Pirot, Republic of Serbia</dc:title>
  <dc:creator>Vladan Stojanovic</dc:creator>
  <cp:lastModifiedBy>Vladan Stojanovic</cp:lastModifiedBy>
  <cp:revision>25</cp:revision>
  <cp:lastPrinted>2018-11-02T08:46:52Z</cp:lastPrinted>
  <dcterms:created xsi:type="dcterms:W3CDTF">2017-10-24T06:32:17Z</dcterms:created>
  <dcterms:modified xsi:type="dcterms:W3CDTF">2018-11-16T11:10:25Z</dcterms:modified>
</cp:coreProperties>
</file>